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strid Frey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2D2"/>
    <a:srgbClr val="EA99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4" autoAdjust="0"/>
    <p:restoredTop sz="94434" autoAdjust="0"/>
  </p:normalViewPr>
  <p:slideViewPr>
    <p:cSldViewPr snapToGrid="0">
      <p:cViewPr varScale="1">
        <p:scale>
          <a:sx n="106" d="100"/>
          <a:sy n="106" d="100"/>
        </p:scale>
        <p:origin x="1188" y="-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B42835-B4D0-4FBE-BCCE-AA2875533816}" type="datetimeFigureOut">
              <a:rPr lang="fr-FR" smtClean="0"/>
              <a:t>10/07/2015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AF285F-1626-43D4-B2B4-6842B8BE4C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17712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CE0BF9-DC79-4847-894D-E758B93DFB7E}" type="datetimeFigureOut">
              <a:rPr lang="fr-FR" smtClean="0"/>
              <a:t>10/07/2015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D55A03-2CB4-43D4-8629-192686B00A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4282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D55A03-2CB4-43D4-8629-192686B00A56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3554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AF7C4-705A-4D5F-99CE-C9E47BD18A18}" type="datetimeFigureOut">
              <a:rPr lang="fr-FR" smtClean="0"/>
              <a:t>10/07/2015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3A774-5D86-43CD-A548-DACD0D5959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4415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AF7C4-705A-4D5F-99CE-C9E47BD18A18}" type="datetimeFigureOut">
              <a:rPr lang="fr-FR" smtClean="0"/>
              <a:t>10/07/2015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3A774-5D86-43CD-A548-DACD0D5959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8620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AF7C4-705A-4D5F-99CE-C9E47BD18A18}" type="datetimeFigureOut">
              <a:rPr lang="fr-FR" smtClean="0"/>
              <a:t>10/07/2015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3A774-5D86-43CD-A548-DACD0D5959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7625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AF7C4-705A-4D5F-99CE-C9E47BD18A18}" type="datetimeFigureOut">
              <a:rPr lang="fr-FR" smtClean="0"/>
              <a:t>10/07/2015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3A774-5D86-43CD-A548-DACD0D5959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9203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AF7C4-705A-4D5F-99CE-C9E47BD18A18}" type="datetimeFigureOut">
              <a:rPr lang="fr-FR" smtClean="0"/>
              <a:t>10/07/2015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3A774-5D86-43CD-A548-DACD0D5959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178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AF7C4-705A-4D5F-99CE-C9E47BD18A18}" type="datetimeFigureOut">
              <a:rPr lang="fr-FR" smtClean="0"/>
              <a:t>10/07/2015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3A774-5D86-43CD-A548-DACD0D5959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6001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AF7C4-705A-4D5F-99CE-C9E47BD18A18}" type="datetimeFigureOut">
              <a:rPr lang="fr-FR" smtClean="0"/>
              <a:t>10/07/2015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3A774-5D86-43CD-A548-DACD0D5959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5761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AF7C4-705A-4D5F-99CE-C9E47BD18A18}" type="datetimeFigureOut">
              <a:rPr lang="fr-FR" smtClean="0"/>
              <a:t>10/07/2015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3A774-5D86-43CD-A548-DACD0D5959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584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AF7C4-705A-4D5F-99CE-C9E47BD18A18}" type="datetimeFigureOut">
              <a:rPr lang="fr-FR" smtClean="0"/>
              <a:t>10/07/2015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3A774-5D86-43CD-A548-DACD0D5959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8740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AF7C4-705A-4D5F-99CE-C9E47BD18A18}" type="datetimeFigureOut">
              <a:rPr lang="fr-FR" smtClean="0"/>
              <a:t>10/07/2015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3A774-5D86-43CD-A548-DACD0D5959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8866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AF7C4-705A-4D5F-99CE-C9E47BD18A18}" type="datetimeFigureOut">
              <a:rPr lang="fr-FR" smtClean="0"/>
              <a:t>10/07/2015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3A774-5D86-43CD-A548-DACD0D5959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8570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3AF7C4-705A-4D5F-99CE-C9E47BD18A18}" type="datetimeFigureOut">
              <a:rPr lang="fr-FR" smtClean="0"/>
              <a:t>10/07/2015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E3A774-5D86-43CD-A548-DACD0D59594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9978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288" y="0"/>
            <a:ext cx="9144000" cy="1524000"/>
          </a:xfrm>
        </p:spPr>
      </p:pic>
      <p:sp>
        <p:nvSpPr>
          <p:cNvPr id="5" name="ZoneTexte 4"/>
          <p:cNvSpPr txBox="1"/>
          <p:nvPr/>
        </p:nvSpPr>
        <p:spPr>
          <a:xfrm>
            <a:off x="500073" y="2114066"/>
            <a:ext cx="8239125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500" b="1" dirty="0" smtClean="0">
                <a:solidFill>
                  <a:srgbClr val="0092D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FREINS :  </a:t>
            </a:r>
            <a:endParaRPr lang="fr-FR" sz="15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5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Malgré la reconnaissance du rôle primordial des niveaux </a:t>
            </a:r>
            <a:r>
              <a:rPr lang="fr-FR" sz="1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locaux et </a:t>
            </a:r>
            <a:r>
              <a:rPr lang="fr-FR" sz="15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régionaux, les moyens disponibles pour la mise en œuvre de </a:t>
            </a:r>
            <a:r>
              <a:rPr lang="fr-FR" sz="1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politiques </a:t>
            </a:r>
            <a:r>
              <a:rPr lang="fr-FR" sz="15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ambitieuses sont encore insuffisants.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5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conscience de l’urgence de changer les comportements et les politiques n’est pas encore assez largement partagée; et l’information entre différents acteurs reste cloisonnée. </a:t>
            </a:r>
          </a:p>
          <a:p>
            <a:endParaRPr lang="fr-FR" sz="1500" b="1" dirty="0" smtClean="0">
              <a:solidFill>
                <a:srgbClr val="0092D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r-FR" sz="1500" b="1" dirty="0" smtClean="0">
                <a:solidFill>
                  <a:srgbClr val="0092D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ACCELERATEUR DE CHANGEMENT :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5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 dispositifs spécifiquement dédiés aux territoires et autorités locales émergent.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</a:t>
            </a:r>
            <a:r>
              <a:rPr lang="fr-FR" sz="15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 réseaux d’élus de plus en plus </a:t>
            </a:r>
            <a:r>
              <a:rPr lang="fr-FR" sz="15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structurés et </a:t>
            </a:r>
            <a:r>
              <a:rPr lang="fr-FR" sz="15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 coopérations décentralisées qui facilitent les échanges d’expérience et la mise en œuvre de projets innovants en matière de climat et de développement durable. </a:t>
            </a:r>
          </a:p>
          <a:p>
            <a:endParaRPr lang="fr-FR" sz="1500" b="1" dirty="0" smtClean="0">
              <a:solidFill>
                <a:srgbClr val="0092D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r-FR" sz="1500" b="1" dirty="0" smtClean="0">
                <a:solidFill>
                  <a:srgbClr val="0092D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PARTICULARITE MEDITERRANEENE :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5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décentralisation n’est que partielle dans certains pays et les collectivités sont encore peu impliquées dans les dispositifs mondiaux </a:t>
            </a:r>
            <a:r>
              <a:rPr lang="fr-FR" sz="15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tels NAZCA ou </a:t>
            </a:r>
            <a:r>
              <a:rPr lang="fr-FR" sz="15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 Compact of </a:t>
            </a:r>
            <a:r>
              <a:rPr lang="fr-FR" sz="15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Mayors</a:t>
            </a:r>
            <a:r>
              <a:rPr lang="fr-FR" sz="15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  <a:p>
            <a:endParaRPr lang="fr-FR" sz="15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r-FR" sz="1500" b="1" dirty="0" smtClean="0">
                <a:solidFill>
                  <a:srgbClr val="0092D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NOUVELLE SOLUTION (propositions) :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sz="15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travers leur déclaration climat (décembre 2014), les élus locaux et régionaux s’engagent à une plus grande participation dans les efforts mondiaux et notamment en matière de MRV des émissions de gaz.</a:t>
            </a:r>
            <a:endParaRPr lang="fr-FR"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fr-FR" sz="1500" b="1" dirty="0" smtClean="0">
              <a:solidFill>
                <a:srgbClr val="0092D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71551" y="385765"/>
            <a:ext cx="1357313" cy="120967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chemeClr val="accent1"/>
                </a:solidFill>
              </a:ln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76" t="3098" b="-1"/>
          <a:stretch/>
        </p:blipFill>
        <p:spPr>
          <a:xfrm>
            <a:off x="942975" y="452199"/>
            <a:ext cx="1393741" cy="1395412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2789988" y="25780"/>
            <a:ext cx="63397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TABLE RONDE </a:t>
            </a:r>
            <a:r>
              <a:rPr lang="fr-FR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fr-FR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: de la MEDCOP21 à la COP21 : la parole des collectivités</a:t>
            </a:r>
            <a:endParaRPr lang="fr-FR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2365292" y="1514534"/>
            <a:ext cx="6570478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i="1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</a:t>
            </a:r>
            <a:r>
              <a:rPr lang="fr-FR" i="1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Pour </a:t>
            </a:r>
            <a:r>
              <a:rPr lang="fr-FR" i="1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nous, </a:t>
            </a:r>
            <a:r>
              <a:rPr lang="fr-FR" i="1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élus locaux et </a:t>
            </a:r>
            <a:r>
              <a:rPr lang="fr-FR" i="1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régionaux</a:t>
            </a:r>
            <a:r>
              <a:rPr lang="fr-FR" i="1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méditerranéens</a:t>
            </a:r>
            <a:r>
              <a:rPr lang="fr-FR" i="1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fr-FR" i="1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parler de </a:t>
            </a:r>
            <a:r>
              <a:rPr lang="fr-FR" i="1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climat, </a:t>
            </a:r>
            <a:r>
              <a:rPr lang="fr-FR" i="1" dirty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c’est aussi parler d'un bien commun à défendre.…</a:t>
            </a:r>
            <a:r>
              <a:rPr lang="fr-FR" i="1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»</a:t>
            </a:r>
          </a:p>
          <a:p>
            <a:endParaRPr lang="fr-FR" i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353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2143</TotalTime>
  <Words>192</Words>
  <Application>Microsoft Office PowerPoint</Application>
  <PresentationFormat>Affichage à l'écran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Tahoma</vt:lpstr>
      <vt:lpstr>Wingdings</vt:lpstr>
      <vt:lpstr>Thème Office</vt:lpstr>
      <vt:lpstr>Présentation PowerPoint</vt:lpstr>
    </vt:vector>
  </TitlesOfParts>
  <Company>CRPACA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HERRENSCHMIDT Aniela</dc:creator>
  <cp:lastModifiedBy>Catherine Simo</cp:lastModifiedBy>
  <cp:revision>104</cp:revision>
  <cp:lastPrinted>2015-06-29T15:49:44Z</cp:lastPrinted>
  <dcterms:created xsi:type="dcterms:W3CDTF">2015-06-18T12:25:17Z</dcterms:created>
  <dcterms:modified xsi:type="dcterms:W3CDTF">2015-07-10T09:32:26Z</dcterms:modified>
</cp:coreProperties>
</file>